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189B-0ED1-432E-A971-AEBC6809E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F1E22-970B-4880-8554-3B7FDBFFA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B34A0-453E-4C88-A3FC-7744F93B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8AA0-CA4C-48E1-9743-A4D422CE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72400-02C3-4DCE-8348-4FBFF04D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0DE8-916E-4F58-B0DE-538F7F8A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69438-7C02-4300-9CA9-723462D2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344B-F070-4A66-B342-08807429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4B7C0-9ED0-4810-BEE7-EF279459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63626-7F30-41C3-B61E-EDF2F67E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3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15C21-F1F3-4AEB-A127-A4A22746A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34978-320D-4837-9E45-0CC23806E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6619D-F6D6-4FB4-8A80-E8206EAA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A14-3BEB-4188-86A0-6E9BD572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6259E-EB6D-4D6A-803F-0E2FC889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365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4762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3B2A-81F7-4CFE-9044-B39B855D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645B8-0054-4552-8B32-B1CD3E9B6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42421-291A-4214-9BB0-1ECDD2FA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B2729-E6C5-4A56-808C-9CF57E23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03C99-B430-4B81-BA11-61E2A106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7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F8DB-9F96-49B2-B6EA-2278124E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57A64-501D-4F76-B2AE-CC5C3856C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DB788-14A6-44E4-9B9C-52B00974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9FECD-D146-4CFE-BEF0-4DC269D8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3EC14-DCE9-426B-A28F-53BB0770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34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CC06-1CB2-4FDF-AFC9-63970D00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E065-0751-4A51-A521-47769E21A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AB047-FDF7-4753-8C35-AD6181F53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FFD6F-5C05-4917-9CD5-DED51130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59A71-0531-4E37-A92E-39E1F84D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B58DD-A260-43CD-BFF4-11552163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70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BCDC-3022-4123-8D49-E8411D2AC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CCAA5-C23A-438C-8E82-F30749CF1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950B6-B1BB-4BF8-B035-77A81D293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36F8D-10A9-42E6-8F5D-1BAB41AA1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C072D-70C9-4066-A262-04D0E5E52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43208-2FED-4540-B24D-CAC9E845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40CB2-B07C-4720-8139-33CB3DC8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CBDFA-D05B-473E-9E14-0C9954B0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6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EC25-32E4-4900-BF21-8641E3C3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660F-AD08-4C95-B708-FDE51380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281BE-180F-45A7-8452-EDBB6580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7DE8D-6845-45A4-99A9-D3821BA4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33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F8C442-27AF-4774-BB76-7243011E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D6394B-B6ED-4003-8992-C2348F0A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E69F7-CDD5-4FD2-B733-8660404E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81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E687-414F-417C-AE0C-71DE7F12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FF570-6E93-4033-AF07-2F915D08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2B436-8D01-40BF-AACF-12E7A590B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25028-B5EC-481E-AED8-1F7CA7F4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E93D3-E1F6-4329-BEF9-38989B9F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C55F4-A56E-4BAB-9D12-7DC2B81F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04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7106-C7B1-475E-ACDC-EF2C2F2D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E9FDE-6CB3-4A7C-AFDC-006F389E1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11DE2-7C24-4D61-BCDA-1C49E3D43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91218-A6B1-43D7-9C8F-F0A1E1CD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5F91-9237-4072-8CB3-0838AB13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7EE00-1BE8-4988-A6B2-C7FB18AB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39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0A480-65B8-4A62-B4F1-D740F353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DAFCE-48D7-4324-8DA0-7674E601F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A2638-AB60-423A-8BBC-F2210CFD9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AE6B6-90E3-488E-AC0D-ED8D631BF23F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754FE-E49D-4BA1-BCC9-2CE05FB72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F7D49-826C-4249-9908-6E082524E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969A5-F454-40D3-BD1D-1CF79A719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81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Understanding Web Services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Madhu Venkat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5623-6C7E-43E3-B7A5-0B09F33A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F836-4B7B-491D-A145-83053F3EC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Exposes business logic and data to other systems in a secure fashion.</a:t>
            </a:r>
          </a:p>
          <a:p>
            <a:r>
              <a:rPr lang="en-IN" dirty="0"/>
              <a:t>Provides a small reusable component that can be used by multiple systems.</a:t>
            </a:r>
          </a:p>
        </p:txBody>
      </p:sp>
    </p:spTree>
    <p:extLst>
      <p:ext uri="{BB962C8B-B14F-4D97-AF65-F5344CB8AC3E}">
        <p14:creationId xmlns:p14="http://schemas.microsoft.com/office/powerpoint/2010/main" val="515506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9634-5BE2-430E-8D76-F9D6435B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service example in .NET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15844-C35B-419E-A4FD-E5FD224A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945" y="1825625"/>
            <a:ext cx="5764110" cy="4351338"/>
          </a:xfrm>
        </p:spPr>
      </p:pic>
    </p:spTree>
    <p:extLst>
      <p:ext uri="{BB962C8B-B14F-4D97-AF65-F5344CB8AC3E}">
        <p14:creationId xmlns:p14="http://schemas.microsoft.com/office/powerpoint/2010/main" val="161428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93FF-396B-48B6-990B-C333D73D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16B2-1E05-46C9-9DA1-BFB8CAFCB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Software Application</a:t>
            </a:r>
          </a:p>
          <a:p>
            <a:r>
              <a:rPr lang="en-IN" dirty="0"/>
              <a:t>Means of Communication</a:t>
            </a:r>
          </a:p>
          <a:p>
            <a:r>
              <a:rPr lang="en-IN" dirty="0"/>
              <a:t>Variety of Platforms</a:t>
            </a:r>
          </a:p>
          <a:p>
            <a:r>
              <a:rPr lang="en-IN" dirty="0"/>
              <a:t>Communicate with Other Programs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035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BD25-D898-458A-AB1C-36B3AB7F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FCD49-A155-4319-AEB3-4CB15E3D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2056534"/>
            <a:ext cx="87344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1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93BC-0CC0-49A3-973E-0CCE476D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FDBD7-37E9-4AF0-87FE-514A12C03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98" y="1817326"/>
            <a:ext cx="7905750" cy="3019425"/>
          </a:xfrm>
        </p:spPr>
      </p:pic>
    </p:spTree>
    <p:extLst>
      <p:ext uri="{BB962C8B-B14F-4D97-AF65-F5344CB8AC3E}">
        <p14:creationId xmlns:p14="http://schemas.microsoft.com/office/powerpoint/2010/main" val="111112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182B-249E-4E85-8CF9-7718F56B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Communication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7F59F-6E14-4A67-BD00-C21235DAA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75" y="2429669"/>
            <a:ext cx="9086850" cy="3143250"/>
          </a:xfrm>
        </p:spPr>
      </p:pic>
    </p:spTree>
    <p:extLst>
      <p:ext uri="{BB962C8B-B14F-4D97-AF65-F5344CB8AC3E}">
        <p14:creationId xmlns:p14="http://schemas.microsoft.com/office/powerpoint/2010/main" val="87067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73AE-B978-43C8-8F71-792C4402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types of 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EC37-C13E-41C6-9CA1-731EB6504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SOAP – SOAP is an XML-based web service protocol for accessing web services. </a:t>
            </a:r>
          </a:p>
          <a:p>
            <a:endParaRPr lang="en-IN" dirty="0"/>
          </a:p>
          <a:p>
            <a:r>
              <a:rPr lang="en-IN" dirty="0"/>
              <a:t>REST API – REST is an architectural style and approach to communications often used in web services development. </a:t>
            </a:r>
          </a:p>
        </p:txBody>
      </p:sp>
    </p:spTree>
    <p:extLst>
      <p:ext uri="{BB962C8B-B14F-4D97-AF65-F5344CB8AC3E}">
        <p14:creationId xmlns:p14="http://schemas.microsoft.com/office/powerpoint/2010/main" val="149596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0E47F-7A9B-4093-995E-A83B76B0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key entities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D9D46-DA8A-4924-8F17-4225D5F78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Provider – the device, system or organization providing the data or information</a:t>
            </a:r>
          </a:p>
          <a:p>
            <a:endParaRPr lang="en-IN" dirty="0"/>
          </a:p>
          <a:p>
            <a:r>
              <a:rPr lang="en-IN" dirty="0"/>
              <a:t>Client – the device , system requesting the data or information</a:t>
            </a:r>
          </a:p>
        </p:txBody>
      </p:sp>
    </p:spTree>
    <p:extLst>
      <p:ext uri="{BB962C8B-B14F-4D97-AF65-F5344CB8AC3E}">
        <p14:creationId xmlns:p14="http://schemas.microsoft.com/office/powerpoint/2010/main" val="304289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271-EE9C-4BE0-B741-241019AD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exchange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3031-0069-4D2C-AC14-4BBB9132F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XML – Extensible </a:t>
            </a:r>
            <a:r>
              <a:rPr lang="en-IN" dirty="0" err="1"/>
              <a:t>markup</a:t>
            </a:r>
            <a:r>
              <a:rPr lang="en-IN" dirty="0"/>
              <a:t> language is a popular way to structure data. </a:t>
            </a:r>
          </a:p>
          <a:p>
            <a:endParaRPr lang="en-IN" dirty="0"/>
          </a:p>
          <a:p>
            <a:r>
              <a:rPr lang="en-IN" dirty="0"/>
              <a:t>JSON – Java script object notation (JSON) is a text based data interchange format derived from the </a:t>
            </a:r>
            <a:r>
              <a:rPr lang="en-IN" dirty="0" err="1"/>
              <a:t>Javascript</a:t>
            </a:r>
            <a:r>
              <a:rPr lang="en-IN" dirty="0"/>
              <a:t> language. </a:t>
            </a:r>
          </a:p>
        </p:txBody>
      </p:sp>
    </p:spTree>
    <p:extLst>
      <p:ext uri="{BB962C8B-B14F-4D97-AF65-F5344CB8AC3E}">
        <p14:creationId xmlns:p14="http://schemas.microsoft.com/office/powerpoint/2010/main" val="217853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D46A-FC4C-4FC0-8AC6-A93CC3CC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services provides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B318-0411-410F-AC09-88AF44E4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Language Transparency</a:t>
            </a:r>
          </a:p>
          <a:p>
            <a:r>
              <a:rPr lang="en-IN" dirty="0"/>
              <a:t>Service provider in one language</a:t>
            </a:r>
          </a:p>
          <a:p>
            <a:r>
              <a:rPr lang="en-IN" dirty="0"/>
              <a:t>Service client written in another</a:t>
            </a:r>
          </a:p>
          <a:p>
            <a:r>
              <a:rPr lang="en-IN" dirty="0"/>
              <a:t>Common Language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4777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6" ma:contentTypeDescription="Create a new document." ma:contentTypeScope="" ma:versionID="6c58f95b0025934d95cd62b3ea19feb7">
  <xsd:schema xmlns:xsd="http://www.w3.org/2001/XMLSchema" xmlns:xs="http://www.w3.org/2001/XMLSchema" xmlns:p="http://schemas.microsoft.com/office/2006/metadata/properties" xmlns:ns2="49b8a6a4-4c0c-4ade-8208-e9d33f271f71" xmlns:ns3="01efe261-8f89-4821-854b-09de4a0f8ad0" targetNamespace="http://schemas.microsoft.com/office/2006/metadata/properties" ma:root="true" ma:fieldsID="b276bab2b9f21eaa32d1c14f030bfe59" ns2:_="" ns3:_="">
    <xsd:import namespace="49b8a6a4-4c0c-4ade-8208-e9d33f271f71"/>
    <xsd:import namespace="01efe261-8f89-4821-854b-09de4a0f8a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e261-8f89-4821-854b-09de4a0f8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424EBC-6BF1-4319-9F03-3C128ABF998C}"/>
</file>

<file path=customXml/itemProps2.xml><?xml version="1.0" encoding="utf-8"?>
<ds:datastoreItem xmlns:ds="http://schemas.openxmlformats.org/officeDocument/2006/customXml" ds:itemID="{BE9DDA94-CAFF-4CBA-9CFA-541D3D2B399E}"/>
</file>

<file path=customXml/itemProps3.xml><?xml version="1.0" encoding="utf-8"?>
<ds:datastoreItem xmlns:ds="http://schemas.openxmlformats.org/officeDocument/2006/customXml" ds:itemID="{CA015759-964A-4EA3-B2FE-F7AF03C7C12A}"/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184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Understanding Web Services</vt:lpstr>
      <vt:lpstr>Web Service</vt:lpstr>
      <vt:lpstr>Web Service</vt:lpstr>
      <vt:lpstr>Systems</vt:lpstr>
      <vt:lpstr>Communication</vt:lpstr>
      <vt:lpstr>Two types of Web services</vt:lpstr>
      <vt:lpstr>Two key entities </vt:lpstr>
      <vt:lpstr>Data exchange Formats</vt:lpstr>
      <vt:lpstr>Web services provides </vt:lpstr>
      <vt:lpstr>Benefits </vt:lpstr>
      <vt:lpstr>Web service example in .NET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Web Services</dc:title>
  <dc:creator>K, Madhu Venkat</dc:creator>
  <cp:lastModifiedBy>K, Madhu Venkat</cp:lastModifiedBy>
  <cp:revision>10</cp:revision>
  <dcterms:created xsi:type="dcterms:W3CDTF">2022-10-22T08:33:41Z</dcterms:created>
  <dcterms:modified xsi:type="dcterms:W3CDTF">2022-10-22T09:02:11Z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